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6" r:id="rId6"/>
    <p:sldId id="283" r:id="rId7"/>
    <p:sldId id="284" r:id="rId8"/>
    <p:sldId id="285" r:id="rId9"/>
    <p:sldId id="264" r:id="rId10"/>
    <p:sldId id="277" r:id="rId11"/>
    <p:sldId id="266" r:id="rId12"/>
    <p:sldId id="278" r:id="rId13"/>
    <p:sldId id="286" r:id="rId14"/>
    <p:sldId id="287" r:id="rId15"/>
    <p:sldId id="288" r:id="rId16"/>
    <p:sldId id="289" r:id="rId17"/>
    <p:sldId id="268" r:id="rId18"/>
    <p:sldId id="282" r:id="rId19"/>
    <p:sldId id="270" r:id="rId20"/>
    <p:sldId id="281" r:id="rId21"/>
    <p:sldId id="290" r:id="rId22"/>
    <p:sldId id="291" r:id="rId23"/>
    <p:sldId id="272" r:id="rId24"/>
    <p:sldId id="280" r:id="rId25"/>
    <p:sldId id="293" r:id="rId26"/>
    <p:sldId id="300" r:id="rId27"/>
    <p:sldId id="294" r:id="rId28"/>
    <p:sldId id="295" r:id="rId29"/>
    <p:sldId id="296" r:id="rId30"/>
    <p:sldId id="298" r:id="rId31"/>
    <p:sldId id="274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483"/>
    <a:srgbClr val="7E007E"/>
    <a:srgbClr val="800080"/>
    <a:srgbClr val="8942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A6F-0995-432C-9D12-7F2D271A34D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4263-F7B1-4905-AA9B-269DF68650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5C2483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5C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patiënt komt met ‘zijn’ verhaal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Diagnostische strategieën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kwaliteit van de vragen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Vragen om te weten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chronologische film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eerste mentale synthese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C2483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Praten tegen een lichaam?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Sabine Van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Baelen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5C2483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5C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gesprek naar onderzoek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Voor het onderzoek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Tijdens het onderzoek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Na het onderzoek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Praktische toepassingen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onderzoek naar gesprek</a:t>
            </a: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407" y="826389"/>
            <a:ext cx="7203186" cy="52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28000"/>
            <a:ext cx="7200800" cy="4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28000"/>
            <a:ext cx="7200800" cy="4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200800" cy="37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28000"/>
            <a:ext cx="7200800" cy="4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200800" cy="368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C2483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Hoe moet het nu verder met de klacht?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Geert Pint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5C2483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5C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medische bevindingen naar de patiënt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onderzoek naar gesprek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diagnose meedelen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Voorstel van behandeling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Onderhandelen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Onderhandelen is niet steeds evident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Onzekere diagnose en therapie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Afspraken over het verloop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Verwijzing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patiënt bepaalt of het werkt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C2483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Uitleggen is meer dan informeren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Hoofstuk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Geert Pint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C2483"/>
          </a:solidFill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Mensen komen naar de arts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Marc Van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Nuland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Jo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Goedhuys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5C2483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5C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patiëntenrecht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Voorbereiding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Structuur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informatiebehoefte van de patiënt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Voorkennis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Beperken tot de essentie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Toetsen of begrijpen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Gebruik van hulpmiddelen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495297"/>
            <a:ext cx="5976264" cy="586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48429"/>
            <a:ext cx="3890772" cy="456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C2483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Slecht nieuws goed communiceren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Manu</a:t>
            </a:r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Keirse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5C2483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5C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moeilijke aangelegenheid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Soorten slecht nieuws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Slecht nieuws adequaat communiceren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slechte nieuws heeft zich voltrokken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Eerste stap: meedelen van het slechte nieuws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Tweede stap: emoties laten ventileren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Derde stap: nazorg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Vierde stap: strategie en samenvatten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Reacties op de mededeling van acuut slecht nieuws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Slecht nieuws bij infauste prognose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Eerste stap: context voorbereiden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Tweede stap: luisteren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Derde stap: evalueren en inschatten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Knelpunten bij het informeren over een infauste prognose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familie vraagt niets te zeggen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Slecht nieuws meedelen aan kinderen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Slecht nieuws aan de telefoon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Wat kan men nog beloven?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Aanbevelingen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vaardigheid die men kan leren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972000"/>
            <a:ext cx="7203186" cy="43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4" y="610553"/>
            <a:ext cx="5720715" cy="56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12000"/>
            <a:ext cx="5741670" cy="5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72000"/>
            <a:ext cx="7176897" cy="45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4" y="610553"/>
            <a:ext cx="5720715" cy="563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648000"/>
            <a:ext cx="7203186" cy="247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7203186" cy="205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5C2483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5C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Cultuur bepaalt gedrag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Mensen komen naar de arts als hun iets mankeert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Niet alle mensen die een ziekte hebben, zijn ziek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Cultuur en tijdgeest kleuren het gezondheidsgedrag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perfecte gezondheid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Geneeskunde in evolutie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Mensen komen naar de arts met ‘verwachtingen’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nulde lijn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Zelden zonder voorkennis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unieke ontmoeting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648000"/>
            <a:ext cx="7216330" cy="29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7203186" cy="22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C2483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Beëindigen is zinvol afronden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Dominique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Dewilde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5C2483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5C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einde afronden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Als het einde niet het einde is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Werkonbekwaamheid en andere administratieve documenten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Telefonische contacten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Met de deurknop in de hand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C2483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andere zijde van de stethoscoop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Dominique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Dewilde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u="sng" dirty="0" smtClean="0">
                <a:solidFill>
                  <a:srgbClr val="5C2483"/>
                </a:solidFill>
                <a:latin typeface="Arial" pitchFamily="34" charset="0"/>
                <a:cs typeface="Arial" pitchFamily="34" charset="0"/>
              </a:rPr>
              <a:t>Inhoudsopgave</a:t>
            </a:r>
            <a:endParaRPr lang="en-US" u="sng" dirty="0">
              <a:solidFill>
                <a:srgbClr val="5C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start bepaalt het verloop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start van een ontmoeting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openingszin geeft de verhouding aan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aanmeldingsvraag wordt aangepast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Van oriëntatie naar consultreden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Vele verschillende bedenkingen overspoelen me (Ideas)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Ik ben er niet gerust in (Concerns)</a:t>
            </a:r>
          </a:p>
          <a:p>
            <a:pPr lvl="1">
              <a:buBlip>
                <a:blip r:embed="rId4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Een oplossing voor mijn probleem? (Expectations)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Is alles juist begrepen?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Kinderen in de praktijk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Echtparen in de praktijk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Het zwangerschapsconsult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Ouderen in de praktijk</a:t>
            </a:r>
          </a:p>
          <a:p>
            <a:pPr>
              <a:buBlip>
                <a:blip r:embed="rId3"/>
              </a:buBlip>
            </a:pPr>
            <a:r>
              <a:rPr lang="nl-BE" dirty="0" smtClean="0">
                <a:latin typeface="Times New Roman" pitchFamily="18" charset="0"/>
                <a:cs typeface="Times New Roman" pitchFamily="18" charset="0"/>
              </a:rPr>
              <a:t>De basis is gelegd</a:t>
            </a:r>
          </a:p>
          <a:p>
            <a:pPr>
              <a:buBlip>
                <a:blip r:embed="rId3"/>
              </a:buBlip>
            </a:pPr>
            <a:endParaRPr lang="nl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865" y="972000"/>
            <a:ext cx="7198271" cy="342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72000"/>
            <a:ext cx="7200800" cy="32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72000"/>
            <a:ext cx="7200800" cy="18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5C2483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 de anamnese het spoor voortzetten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Hoofdstuk </a:t>
            </a:r>
            <a:r>
              <a:rPr lang="nl-B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nl-BE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nl-BE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Craenen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Diavoorstelling (4:3)</PresentationFormat>
  <Paragraphs>111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Office Theme</vt:lpstr>
      <vt:lpstr>Dia 1</vt:lpstr>
      <vt:lpstr>Mensen komen naar de arts</vt:lpstr>
      <vt:lpstr>Inhoudsopgave</vt:lpstr>
      <vt:lpstr>De andere zijde van de stethoscoop</vt:lpstr>
      <vt:lpstr>Inhoudsopgave</vt:lpstr>
      <vt:lpstr>Dia 6</vt:lpstr>
      <vt:lpstr>Dia 7</vt:lpstr>
      <vt:lpstr>Dia 8</vt:lpstr>
      <vt:lpstr>Met de anamnese het spoor voortzetten</vt:lpstr>
      <vt:lpstr>Inhoudsopgave</vt:lpstr>
      <vt:lpstr>Praten tegen een lichaam?</vt:lpstr>
      <vt:lpstr>Inhoudsopgave</vt:lpstr>
      <vt:lpstr>Dia 13</vt:lpstr>
      <vt:lpstr>Dia 14</vt:lpstr>
      <vt:lpstr>Dia 15</vt:lpstr>
      <vt:lpstr>Dia 16</vt:lpstr>
      <vt:lpstr>Hoe moet het nu verder met de klacht?</vt:lpstr>
      <vt:lpstr>Inhoudsopgave</vt:lpstr>
      <vt:lpstr>Uitleggen is meer dan informeren</vt:lpstr>
      <vt:lpstr>Inhoudsopgave</vt:lpstr>
      <vt:lpstr>Dia 21</vt:lpstr>
      <vt:lpstr>Dia 22</vt:lpstr>
      <vt:lpstr>Slecht nieuws goed communiceren</vt:lpstr>
      <vt:lpstr>Inhoudsopgave</vt:lpstr>
      <vt:lpstr>Dia 25</vt:lpstr>
      <vt:lpstr>Dia 26</vt:lpstr>
      <vt:lpstr>Dia 27</vt:lpstr>
      <vt:lpstr>Dia 28</vt:lpstr>
      <vt:lpstr>Dia 29</vt:lpstr>
      <vt:lpstr>Dia 30</vt:lpstr>
      <vt:lpstr>Beëindigen is zinvol afronden</vt:lpstr>
      <vt:lpstr>Inhoudsopgave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Bianca Oosthoek</dc:creator>
  <cp:lastModifiedBy>acco01</cp:lastModifiedBy>
  <cp:revision>17</cp:revision>
  <dcterms:created xsi:type="dcterms:W3CDTF">2013-06-10T07:13:56Z</dcterms:created>
  <dcterms:modified xsi:type="dcterms:W3CDTF">2013-09-13T07:52:00Z</dcterms:modified>
</cp:coreProperties>
</file>