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81F3-376E-DC41-86FA-AB8DA6BD9B9B}" type="datetimeFigureOut">
              <a:rPr lang="fr-FR" smtClean="0"/>
              <a:t>4/07/16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EA3-0A62-A441-969B-B9A6CEC87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51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81F3-376E-DC41-86FA-AB8DA6BD9B9B}" type="datetimeFigureOut">
              <a:rPr lang="fr-FR" smtClean="0"/>
              <a:t>4/07/16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EA3-0A62-A441-969B-B9A6CEC87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56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81F3-376E-DC41-86FA-AB8DA6BD9B9B}" type="datetimeFigureOut">
              <a:rPr lang="fr-FR" smtClean="0"/>
              <a:t>4/07/16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EA3-0A62-A441-969B-B9A6CEC87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57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81F3-376E-DC41-86FA-AB8DA6BD9B9B}" type="datetimeFigureOut">
              <a:rPr lang="fr-FR" smtClean="0"/>
              <a:t>4/07/16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EA3-0A62-A441-969B-B9A6CEC87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21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81F3-376E-DC41-86FA-AB8DA6BD9B9B}" type="datetimeFigureOut">
              <a:rPr lang="fr-FR" smtClean="0"/>
              <a:t>4/07/16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EA3-0A62-A441-969B-B9A6CEC87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9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81F3-376E-DC41-86FA-AB8DA6BD9B9B}" type="datetimeFigureOut">
              <a:rPr lang="fr-FR" smtClean="0"/>
              <a:t>4/07/16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EA3-0A62-A441-969B-B9A6CEC87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43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81F3-376E-DC41-86FA-AB8DA6BD9B9B}" type="datetimeFigureOut">
              <a:rPr lang="fr-FR" smtClean="0"/>
              <a:t>4/07/16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EA3-0A62-A441-969B-B9A6CEC87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31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81F3-376E-DC41-86FA-AB8DA6BD9B9B}" type="datetimeFigureOut">
              <a:rPr lang="fr-FR" smtClean="0"/>
              <a:t>4/07/16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EA3-0A62-A441-969B-B9A6CEC87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71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81F3-376E-DC41-86FA-AB8DA6BD9B9B}" type="datetimeFigureOut">
              <a:rPr lang="fr-FR" smtClean="0"/>
              <a:t>4/07/16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EA3-0A62-A441-969B-B9A6CEC87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4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81F3-376E-DC41-86FA-AB8DA6BD9B9B}" type="datetimeFigureOut">
              <a:rPr lang="fr-FR" smtClean="0"/>
              <a:t>4/07/16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EA3-0A62-A441-969B-B9A6CEC87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40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81F3-376E-DC41-86FA-AB8DA6BD9B9B}" type="datetimeFigureOut">
              <a:rPr lang="fr-FR" smtClean="0"/>
              <a:t>4/07/16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BEA3-0A62-A441-969B-B9A6CEC87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08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F81F3-376E-DC41-86FA-AB8DA6BD9B9B}" type="datetimeFigureOut">
              <a:rPr lang="fr-FR" smtClean="0"/>
              <a:t>4/07/16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BEA3-0A62-A441-969B-B9A6CEC875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9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 </a:t>
            </a:r>
            <a:r>
              <a:rPr lang="fr-FR" i="1" dirty="0" err="1" smtClean="0"/>
              <a:t>Movie</a:t>
            </a:r>
            <a:r>
              <a:rPr lang="fr-FR" i="1" dirty="0" smtClean="0"/>
              <a:t> Posters</a:t>
            </a: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21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Babe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117" r="-84117"/>
          <a:stretch>
            <a:fillRect/>
          </a:stretch>
        </p:blipFill>
        <p:spPr>
          <a:xfrm>
            <a:off x="457200" y="1746250"/>
            <a:ext cx="7964488" cy="437991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5208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ast Awa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795" r="-76795"/>
          <a:stretch>
            <a:fillRect/>
          </a:stretch>
        </p:blipFill>
        <p:spPr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402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Requiem for a Drea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245" r="-81245"/>
          <a:stretch>
            <a:fillRect/>
          </a:stretch>
        </p:blipFill>
        <p:spPr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979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Macintosh PowerPoint</Application>
  <PresentationFormat>Présentation à l'écran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14. Movie Posters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Movie Posters</dc:title>
  <dc:creator>Timothy Byrne</dc:creator>
  <cp:lastModifiedBy>Timothy Byrne</cp:lastModifiedBy>
  <cp:revision>1</cp:revision>
  <dcterms:created xsi:type="dcterms:W3CDTF">2016-07-04T06:36:20Z</dcterms:created>
  <dcterms:modified xsi:type="dcterms:W3CDTF">2016-07-04T06:41:18Z</dcterms:modified>
</cp:coreProperties>
</file>